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327" r:id="rId5"/>
    <p:sldId id="328" r:id="rId6"/>
    <p:sldId id="329" r:id="rId7"/>
    <p:sldId id="330" r:id="rId8"/>
    <p:sldId id="331" r:id="rId9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EEBD36D-464F-7840-0456-0CC6845765EA}" v="29" dt="2025-01-22T13:34:27.123"/>
    <p1510:client id="{D18FA0F0-F7A2-02D5-5CF3-19D58D6BE55D}" v="313" dt="2025-01-20T18:23:02.98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uillaume GILBERT" userId="S::guillaume.gilbert@rndp.fr::0af42621-f671-4894-afa4-012caeeffc6b" providerId="AD" clId="Web-{4EEBD36D-464F-7840-0456-0CC6845765EA}"/>
    <pc:docChg chg="addSld modSld">
      <pc:chgData name="Guillaume GILBERT" userId="S::guillaume.gilbert@rndp.fr::0af42621-f671-4894-afa4-012caeeffc6b" providerId="AD" clId="Web-{4EEBD36D-464F-7840-0456-0CC6845765EA}" dt="2025-01-22T13:34:27.123" v="27" actId="14100"/>
      <pc:docMkLst>
        <pc:docMk/>
      </pc:docMkLst>
      <pc:sldChg chg="addSp delSp modSp">
        <pc:chgData name="Guillaume GILBERT" userId="S::guillaume.gilbert@rndp.fr::0af42621-f671-4894-afa4-012caeeffc6b" providerId="AD" clId="Web-{4EEBD36D-464F-7840-0456-0CC6845765EA}" dt="2025-01-22T13:34:27.123" v="27" actId="14100"/>
        <pc:sldMkLst>
          <pc:docMk/>
          <pc:sldMk cId="2002243671" sldId="328"/>
        </pc:sldMkLst>
        <pc:picChg chg="add mod">
          <ac:chgData name="Guillaume GILBERT" userId="S::guillaume.gilbert@rndp.fr::0af42621-f671-4894-afa4-012caeeffc6b" providerId="AD" clId="Web-{4EEBD36D-464F-7840-0456-0CC6845765EA}" dt="2025-01-22T13:34:27.123" v="27" actId="14100"/>
          <ac:picMkLst>
            <pc:docMk/>
            <pc:sldMk cId="2002243671" sldId="328"/>
            <ac:picMk id="4" creationId="{7B89778B-463A-D606-4C69-5CB2DD8F2668}"/>
          </ac:picMkLst>
        </pc:picChg>
        <pc:picChg chg="del">
          <ac:chgData name="Guillaume GILBERT" userId="S::guillaume.gilbert@rndp.fr::0af42621-f671-4894-afa4-012caeeffc6b" providerId="AD" clId="Web-{4EEBD36D-464F-7840-0456-0CC6845765EA}" dt="2025-01-22T13:33:50.137" v="20"/>
          <ac:picMkLst>
            <pc:docMk/>
            <pc:sldMk cId="2002243671" sldId="328"/>
            <ac:picMk id="5" creationId="{70856664-FD0A-BECD-23CA-FC99331426E0}"/>
          </ac:picMkLst>
        </pc:picChg>
      </pc:sldChg>
      <pc:sldChg chg="addSp delSp modSp new">
        <pc:chgData name="Guillaume GILBERT" userId="S::guillaume.gilbert@rndp.fr::0af42621-f671-4894-afa4-012caeeffc6b" providerId="AD" clId="Web-{4EEBD36D-464F-7840-0456-0CC6845765EA}" dt="2025-01-22T13:21:50.912" v="19" actId="1076"/>
        <pc:sldMkLst>
          <pc:docMk/>
          <pc:sldMk cId="4012801705" sldId="331"/>
        </pc:sldMkLst>
        <pc:spChg chg="del">
          <ac:chgData name="Guillaume GILBERT" userId="S::guillaume.gilbert@rndp.fr::0af42621-f671-4894-afa4-012caeeffc6b" providerId="AD" clId="Web-{4EEBD36D-464F-7840-0456-0CC6845765EA}" dt="2025-01-22T13:21:19.584" v="11"/>
          <ac:spMkLst>
            <pc:docMk/>
            <pc:sldMk cId="4012801705" sldId="331"/>
            <ac:spMk id="2" creationId="{8AB83924-F9E7-F725-FB38-3829A8400AF6}"/>
          </ac:spMkLst>
        </pc:spChg>
        <pc:spChg chg="del">
          <ac:chgData name="Guillaume GILBERT" userId="S::guillaume.gilbert@rndp.fr::0af42621-f671-4894-afa4-012caeeffc6b" providerId="AD" clId="Web-{4EEBD36D-464F-7840-0456-0CC6845765EA}" dt="2025-01-22T13:21:04.178" v="1"/>
          <ac:spMkLst>
            <pc:docMk/>
            <pc:sldMk cId="4012801705" sldId="331"/>
            <ac:spMk id="4" creationId="{D4BA0F16-7D64-3DF4-CD92-56A0CF4FC688}"/>
          </ac:spMkLst>
        </pc:spChg>
        <pc:spChg chg="del">
          <ac:chgData name="Guillaume GILBERT" userId="S::guillaume.gilbert@rndp.fr::0af42621-f671-4894-afa4-012caeeffc6b" providerId="AD" clId="Web-{4EEBD36D-464F-7840-0456-0CC6845765EA}" dt="2025-01-22T13:21:23.131" v="12"/>
          <ac:spMkLst>
            <pc:docMk/>
            <pc:sldMk cId="4012801705" sldId="331"/>
            <ac:spMk id="5" creationId="{5961596E-BDBC-A0F6-D17F-DF25114BC2BE}"/>
          </ac:spMkLst>
        </pc:spChg>
        <pc:spChg chg="add mod">
          <ac:chgData name="Guillaume GILBERT" userId="S::guillaume.gilbert@rndp.fr::0af42621-f671-4894-afa4-012caeeffc6b" providerId="AD" clId="Web-{4EEBD36D-464F-7840-0456-0CC6845765EA}" dt="2025-01-22T13:21:14.116" v="10" actId="20577"/>
          <ac:spMkLst>
            <pc:docMk/>
            <pc:sldMk cId="4012801705" sldId="331"/>
            <ac:spMk id="7" creationId="{6B65B7C3-FAC3-BEBB-933D-6600D02E6E81}"/>
          </ac:spMkLst>
        </pc:spChg>
        <pc:picChg chg="add mod">
          <ac:chgData name="Guillaume GILBERT" userId="S::guillaume.gilbert@rndp.fr::0af42621-f671-4894-afa4-012caeeffc6b" providerId="AD" clId="Web-{4EEBD36D-464F-7840-0456-0CC6845765EA}" dt="2025-01-22T13:21:50.912" v="19" actId="1076"/>
          <ac:picMkLst>
            <pc:docMk/>
            <pc:sldMk cId="4012801705" sldId="331"/>
            <ac:picMk id="8" creationId="{AC245982-0A8C-5FF2-8BDF-4DCB75C7D67D}"/>
          </ac:picMkLst>
        </pc:picChg>
      </pc:sldChg>
    </pc:docChg>
  </pc:docChgLst>
  <pc:docChgLst>
    <pc:chgData name="Guillaume GILBERT" userId="S::guillaume.gilbert@rndp.fr::0af42621-f671-4894-afa4-012caeeffc6b" providerId="AD" clId="Web-{D18FA0F0-F7A2-02D5-5CF3-19D58D6BE55D}"/>
    <pc:docChg chg="addSld delSld modSld modMainMaster">
      <pc:chgData name="Guillaume GILBERT" userId="S::guillaume.gilbert@rndp.fr::0af42621-f671-4894-afa4-012caeeffc6b" providerId="AD" clId="Web-{D18FA0F0-F7A2-02D5-5CF3-19D58D6BE55D}" dt="2025-01-20T18:23:02.965" v="273"/>
      <pc:docMkLst>
        <pc:docMk/>
      </pc:docMkLst>
      <pc:sldChg chg="delSp add del">
        <pc:chgData name="Guillaume GILBERT" userId="S::guillaume.gilbert@rndp.fr::0af42621-f671-4894-afa4-012caeeffc6b" providerId="AD" clId="Web-{D18FA0F0-F7A2-02D5-5CF3-19D58D6BE55D}" dt="2025-01-20T16:48:26.863" v="15"/>
        <pc:sldMkLst>
          <pc:docMk/>
          <pc:sldMk cId="3784089036" sldId="256"/>
        </pc:sldMkLst>
        <pc:spChg chg="del">
          <ac:chgData name="Guillaume GILBERT" userId="S::guillaume.gilbert@rndp.fr::0af42621-f671-4894-afa4-012caeeffc6b" providerId="AD" clId="Web-{D18FA0F0-F7A2-02D5-5CF3-19D58D6BE55D}" dt="2025-01-20T16:41:11.408" v="0"/>
          <ac:spMkLst>
            <pc:docMk/>
            <pc:sldMk cId="3784089036" sldId="256"/>
            <ac:spMk id="2" creationId="{00000000-0000-0000-0000-000000000000}"/>
          </ac:spMkLst>
        </pc:spChg>
        <pc:spChg chg="del">
          <ac:chgData name="Guillaume GILBERT" userId="S::guillaume.gilbert@rndp.fr::0af42621-f671-4894-afa4-012caeeffc6b" providerId="AD" clId="Web-{D18FA0F0-F7A2-02D5-5CF3-19D58D6BE55D}" dt="2025-01-20T16:41:15.627" v="1"/>
          <ac:spMkLst>
            <pc:docMk/>
            <pc:sldMk cId="3784089036" sldId="256"/>
            <ac:spMk id="3" creationId="{00000000-0000-0000-0000-000000000000}"/>
          </ac:spMkLst>
        </pc:spChg>
      </pc:sldChg>
      <pc:sldChg chg="delSp modSp add del">
        <pc:chgData name="Guillaume GILBERT" userId="S::guillaume.gilbert@rndp.fr::0af42621-f671-4894-afa4-012caeeffc6b" providerId="AD" clId="Web-{D18FA0F0-F7A2-02D5-5CF3-19D58D6BE55D}" dt="2025-01-20T16:53:44.342" v="97"/>
        <pc:sldMkLst>
          <pc:docMk/>
          <pc:sldMk cId="2317940197" sldId="324"/>
        </pc:sldMkLst>
        <pc:spChg chg="del">
          <ac:chgData name="Guillaume GILBERT" userId="S::guillaume.gilbert@rndp.fr::0af42621-f671-4894-afa4-012caeeffc6b" providerId="AD" clId="Web-{D18FA0F0-F7A2-02D5-5CF3-19D58D6BE55D}" dt="2025-01-20T16:50:16.757" v="49"/>
          <ac:spMkLst>
            <pc:docMk/>
            <pc:sldMk cId="2317940197" sldId="324"/>
            <ac:spMk id="3" creationId="{00000000-0000-0000-0000-000000000000}"/>
          </ac:spMkLst>
        </pc:spChg>
        <pc:spChg chg="mod">
          <ac:chgData name="Guillaume GILBERT" userId="S::guillaume.gilbert@rndp.fr::0af42621-f671-4894-afa4-012caeeffc6b" providerId="AD" clId="Web-{D18FA0F0-F7A2-02D5-5CF3-19D58D6BE55D}" dt="2025-01-20T16:49:11.364" v="43" actId="20577"/>
          <ac:spMkLst>
            <pc:docMk/>
            <pc:sldMk cId="2317940197" sldId="324"/>
            <ac:spMk id="7" creationId="{00000000-0000-0000-0000-000000000000}"/>
          </ac:spMkLst>
        </pc:spChg>
      </pc:sldChg>
      <pc:sldChg chg="addSp delSp modSp new del">
        <pc:chgData name="Guillaume GILBERT" userId="S::guillaume.gilbert@rndp.fr::0af42621-f671-4894-afa4-012caeeffc6b" providerId="AD" clId="Web-{D18FA0F0-F7A2-02D5-5CF3-19D58D6BE55D}" dt="2025-01-20T16:52:24.558" v="89"/>
        <pc:sldMkLst>
          <pc:docMk/>
          <pc:sldMk cId="822483571" sldId="325"/>
        </pc:sldMkLst>
        <pc:spChg chg="del">
          <ac:chgData name="Guillaume GILBERT" userId="S::guillaume.gilbert@rndp.fr::0af42621-f671-4894-afa4-012caeeffc6b" providerId="AD" clId="Web-{D18FA0F0-F7A2-02D5-5CF3-19D58D6BE55D}" dt="2025-01-20T16:49:24.271" v="48"/>
          <ac:spMkLst>
            <pc:docMk/>
            <pc:sldMk cId="822483571" sldId="325"/>
            <ac:spMk id="2" creationId="{05D0A642-4730-A80B-5BD5-59BBA0976772}"/>
          </ac:spMkLst>
        </pc:spChg>
        <pc:spChg chg="del mod">
          <ac:chgData name="Guillaume GILBERT" userId="S::guillaume.gilbert@rndp.fr::0af42621-f671-4894-afa4-012caeeffc6b" providerId="AD" clId="Web-{D18FA0F0-F7A2-02D5-5CF3-19D58D6BE55D}" dt="2025-01-20T16:50:41.789" v="56"/>
          <ac:spMkLst>
            <pc:docMk/>
            <pc:sldMk cId="822483571" sldId="325"/>
            <ac:spMk id="3" creationId="{00BC602D-5083-5AAC-3E09-48E9FC0B109F}"/>
          </ac:spMkLst>
        </pc:spChg>
        <pc:spChg chg="del">
          <ac:chgData name="Guillaume GILBERT" userId="S::guillaume.gilbert@rndp.fr::0af42621-f671-4894-afa4-012caeeffc6b" providerId="AD" clId="Web-{D18FA0F0-F7A2-02D5-5CF3-19D58D6BE55D}" dt="2025-01-20T16:49:22.834" v="47"/>
          <ac:spMkLst>
            <pc:docMk/>
            <pc:sldMk cId="822483571" sldId="325"/>
            <ac:spMk id="4" creationId="{F620831D-8881-5328-C77F-FDCA1A847FFC}"/>
          </ac:spMkLst>
        </pc:spChg>
        <pc:spChg chg="add mod">
          <ac:chgData name="Guillaume GILBERT" userId="S::guillaume.gilbert@rndp.fr::0af42621-f671-4894-afa4-012caeeffc6b" providerId="AD" clId="Web-{D18FA0F0-F7A2-02D5-5CF3-19D58D6BE55D}" dt="2025-01-20T16:52:08.229" v="76" actId="1076"/>
          <ac:spMkLst>
            <pc:docMk/>
            <pc:sldMk cId="822483571" sldId="325"/>
            <ac:spMk id="5" creationId="{20B8B443-2880-8E46-DAA0-EF0F4DC4339A}"/>
          </ac:spMkLst>
        </pc:spChg>
        <pc:spChg chg="add del mod">
          <ac:chgData name="Guillaume GILBERT" userId="S::guillaume.gilbert@rndp.fr::0af42621-f671-4894-afa4-012caeeffc6b" providerId="AD" clId="Web-{D18FA0F0-F7A2-02D5-5CF3-19D58D6BE55D}" dt="2025-01-20T16:50:46.899" v="58"/>
          <ac:spMkLst>
            <pc:docMk/>
            <pc:sldMk cId="822483571" sldId="325"/>
            <ac:spMk id="9" creationId="{9957E454-5041-81A5-C914-9057CBA744AA}"/>
          </ac:spMkLst>
        </pc:spChg>
        <pc:picChg chg="add mod">
          <ac:chgData name="Guillaume GILBERT" userId="S::guillaume.gilbert@rndp.fr::0af42621-f671-4894-afa4-012caeeffc6b" providerId="AD" clId="Web-{D18FA0F0-F7A2-02D5-5CF3-19D58D6BE55D}" dt="2025-01-20T16:51:02.477" v="60" actId="1076"/>
          <ac:picMkLst>
            <pc:docMk/>
            <pc:sldMk cId="822483571" sldId="325"/>
            <ac:picMk id="7" creationId="{95AB713F-2428-F3DD-5F09-3AD1FA5C7DE9}"/>
          </ac:picMkLst>
        </pc:picChg>
      </pc:sldChg>
      <pc:sldChg chg="addSp delSp modSp new del">
        <pc:chgData name="Guillaume GILBERT" userId="S::guillaume.gilbert@rndp.fr::0af42621-f671-4894-afa4-012caeeffc6b" providerId="AD" clId="Web-{D18FA0F0-F7A2-02D5-5CF3-19D58D6BE55D}" dt="2025-01-20T16:53:32.685" v="92"/>
        <pc:sldMkLst>
          <pc:docMk/>
          <pc:sldMk cId="1907416165" sldId="326"/>
        </pc:sldMkLst>
        <pc:spChg chg="add del">
          <ac:chgData name="Guillaume GILBERT" userId="S::guillaume.gilbert@rndp.fr::0af42621-f671-4894-afa4-012caeeffc6b" providerId="AD" clId="Web-{D18FA0F0-F7A2-02D5-5CF3-19D58D6BE55D}" dt="2025-01-20T16:52:10.683" v="77"/>
          <ac:spMkLst>
            <pc:docMk/>
            <pc:sldMk cId="1907416165" sldId="326"/>
            <ac:spMk id="2" creationId="{C23D989E-F507-38AF-080B-187C155F5E42}"/>
          </ac:spMkLst>
        </pc:spChg>
        <pc:spChg chg="mod">
          <ac:chgData name="Guillaume GILBERT" userId="S::guillaume.gilbert@rndp.fr::0af42621-f671-4894-afa4-012caeeffc6b" providerId="AD" clId="Web-{D18FA0F0-F7A2-02D5-5CF3-19D58D6BE55D}" dt="2025-01-20T16:52:14.730" v="86" actId="20577"/>
          <ac:spMkLst>
            <pc:docMk/>
            <pc:sldMk cId="1907416165" sldId="326"/>
            <ac:spMk id="3" creationId="{D87F7413-565A-CD5D-36AE-8DE55C4E8621}"/>
          </ac:spMkLst>
        </pc:spChg>
        <pc:spChg chg="add del">
          <ac:chgData name="Guillaume GILBERT" userId="S::guillaume.gilbert@rndp.fr::0af42621-f671-4894-afa4-012caeeffc6b" providerId="AD" clId="Web-{D18FA0F0-F7A2-02D5-5CF3-19D58D6BE55D}" dt="2025-01-20T16:52:11.089" v="78"/>
          <ac:spMkLst>
            <pc:docMk/>
            <pc:sldMk cId="1907416165" sldId="326"/>
            <ac:spMk id="4" creationId="{B6449411-ACDF-BFFC-CDF1-0B2C881B9A9D}"/>
          </ac:spMkLst>
        </pc:spChg>
      </pc:sldChg>
      <pc:sldChg chg="new del">
        <pc:chgData name="Guillaume GILBERT" userId="S::guillaume.gilbert@rndp.fr::0af42621-f671-4894-afa4-012caeeffc6b" providerId="AD" clId="Web-{D18FA0F0-F7A2-02D5-5CF3-19D58D6BE55D}" dt="2025-01-20T16:52:25.433" v="90"/>
        <pc:sldMkLst>
          <pc:docMk/>
          <pc:sldMk cId="1901769547" sldId="327"/>
        </pc:sldMkLst>
      </pc:sldChg>
      <pc:sldChg chg="new del">
        <pc:chgData name="Guillaume GILBERT" userId="S::guillaume.gilbert@rndp.fr::0af42621-f671-4894-afa4-012caeeffc6b" providerId="AD" clId="Web-{D18FA0F0-F7A2-02D5-5CF3-19D58D6BE55D}" dt="2025-01-20T16:52:07.901" v="75"/>
        <pc:sldMkLst>
          <pc:docMk/>
          <pc:sldMk cId="2234755582" sldId="327"/>
        </pc:sldMkLst>
      </pc:sldChg>
      <pc:sldChg chg="modSp add">
        <pc:chgData name="Guillaume GILBERT" userId="S::guillaume.gilbert@rndp.fr::0af42621-f671-4894-afa4-012caeeffc6b" providerId="AD" clId="Web-{D18FA0F0-F7A2-02D5-5CF3-19D58D6BE55D}" dt="2025-01-20T17:00:06.463" v="103" actId="20577"/>
        <pc:sldMkLst>
          <pc:docMk/>
          <pc:sldMk cId="3248313786" sldId="327"/>
        </pc:sldMkLst>
        <pc:spChg chg="mod">
          <ac:chgData name="Guillaume GILBERT" userId="S::guillaume.gilbert@rndp.fr::0af42621-f671-4894-afa4-012caeeffc6b" providerId="AD" clId="Web-{D18FA0F0-F7A2-02D5-5CF3-19D58D6BE55D}" dt="2025-01-20T17:00:06.463" v="103" actId="20577"/>
          <ac:spMkLst>
            <pc:docMk/>
            <pc:sldMk cId="3248313786" sldId="327"/>
            <ac:spMk id="7" creationId="{B7A35BC3-2FAD-537C-0568-C11820A9C999}"/>
          </ac:spMkLst>
        </pc:spChg>
      </pc:sldChg>
      <pc:sldChg chg="addSp delSp modSp new">
        <pc:chgData name="Guillaume GILBERT" userId="S::guillaume.gilbert@rndp.fr::0af42621-f671-4894-afa4-012caeeffc6b" providerId="AD" clId="Web-{D18FA0F0-F7A2-02D5-5CF3-19D58D6BE55D}" dt="2025-01-20T18:23:02.965" v="273"/>
        <pc:sldMkLst>
          <pc:docMk/>
          <pc:sldMk cId="2002243671" sldId="328"/>
        </pc:sldMkLst>
        <pc:spChg chg="add mod">
          <ac:chgData name="Guillaume GILBERT" userId="S::guillaume.gilbert@rndp.fr::0af42621-f671-4894-afa4-012caeeffc6b" providerId="AD" clId="Web-{D18FA0F0-F7A2-02D5-5CF3-19D58D6BE55D}" dt="2025-01-20T18:23:02.965" v="273"/>
          <ac:spMkLst>
            <pc:docMk/>
            <pc:sldMk cId="2002243671" sldId="328"/>
            <ac:spMk id="2" creationId="{7A46B608-8A27-669D-013E-E55E1114B603}"/>
          </ac:spMkLst>
        </pc:spChg>
        <pc:spChg chg="del">
          <ac:chgData name="Guillaume GILBERT" userId="S::guillaume.gilbert@rndp.fr::0af42621-f671-4894-afa4-012caeeffc6b" providerId="AD" clId="Web-{D18FA0F0-F7A2-02D5-5CF3-19D58D6BE55D}" dt="2025-01-20T16:54:12.483" v="102"/>
          <ac:spMkLst>
            <pc:docMk/>
            <pc:sldMk cId="2002243671" sldId="328"/>
            <ac:spMk id="2" creationId="{EA8BE56A-40E0-2D34-26CE-F814B8A9C99F}"/>
          </ac:spMkLst>
        </pc:spChg>
        <pc:spChg chg="mod">
          <ac:chgData name="Guillaume GILBERT" userId="S::guillaume.gilbert@rndp.fr::0af42621-f671-4894-afa4-012caeeffc6b" providerId="AD" clId="Web-{D18FA0F0-F7A2-02D5-5CF3-19D58D6BE55D}" dt="2025-01-20T17:41:39.955" v="178" actId="14100"/>
          <ac:spMkLst>
            <pc:docMk/>
            <pc:sldMk cId="2002243671" sldId="328"/>
            <ac:spMk id="3" creationId="{1B0B024A-43F7-ED68-2399-2CEC3232A6B1}"/>
          </ac:spMkLst>
        </pc:spChg>
        <pc:spChg chg="del">
          <ac:chgData name="Guillaume GILBERT" userId="S::guillaume.gilbert@rndp.fr::0af42621-f671-4894-afa4-012caeeffc6b" providerId="AD" clId="Web-{D18FA0F0-F7A2-02D5-5CF3-19D58D6BE55D}" dt="2025-01-20T16:54:11.358" v="101"/>
          <ac:spMkLst>
            <pc:docMk/>
            <pc:sldMk cId="2002243671" sldId="328"/>
            <ac:spMk id="4" creationId="{1ABAEDE9-7054-9A5F-E86D-99C82A10FC5F}"/>
          </ac:spMkLst>
        </pc:spChg>
        <pc:picChg chg="add mod">
          <ac:chgData name="Guillaume GILBERT" userId="S::guillaume.gilbert@rndp.fr::0af42621-f671-4894-afa4-012caeeffc6b" providerId="AD" clId="Web-{D18FA0F0-F7A2-02D5-5CF3-19D58D6BE55D}" dt="2025-01-20T17:07:32.415" v="124" actId="1076"/>
          <ac:picMkLst>
            <pc:docMk/>
            <pc:sldMk cId="2002243671" sldId="328"/>
            <ac:picMk id="5" creationId="{70856664-FD0A-BECD-23CA-FC99331426E0}"/>
          </ac:picMkLst>
        </pc:picChg>
      </pc:sldChg>
      <pc:sldChg chg="addSp delSp modSp new">
        <pc:chgData name="Guillaume GILBERT" userId="S::guillaume.gilbert@rndp.fr::0af42621-f671-4894-afa4-012caeeffc6b" providerId="AD" clId="Web-{D18FA0F0-F7A2-02D5-5CF3-19D58D6BE55D}" dt="2025-01-20T18:23:02.965" v="273"/>
        <pc:sldMkLst>
          <pc:docMk/>
          <pc:sldMk cId="1748680559" sldId="329"/>
        </pc:sldMkLst>
        <pc:spChg chg="del">
          <ac:chgData name="Guillaume GILBERT" userId="S::guillaume.gilbert@rndp.fr::0af42621-f671-4894-afa4-012caeeffc6b" providerId="AD" clId="Web-{D18FA0F0-F7A2-02D5-5CF3-19D58D6BE55D}" dt="2025-01-20T17:41:49.190" v="181"/>
          <ac:spMkLst>
            <pc:docMk/>
            <pc:sldMk cId="1748680559" sldId="329"/>
            <ac:spMk id="2" creationId="{2A2FA6FB-277C-394C-F039-0637AD75A7E7}"/>
          </ac:spMkLst>
        </pc:spChg>
        <pc:spChg chg="add mod">
          <ac:chgData name="Guillaume GILBERT" userId="S::guillaume.gilbert@rndp.fr::0af42621-f671-4894-afa4-012caeeffc6b" providerId="AD" clId="Web-{D18FA0F0-F7A2-02D5-5CF3-19D58D6BE55D}" dt="2025-01-20T18:23:02.965" v="273"/>
          <ac:spMkLst>
            <pc:docMk/>
            <pc:sldMk cId="1748680559" sldId="329"/>
            <ac:spMk id="2" creationId="{732540E0-5C5C-19E2-298E-7A28AB67BDEC}"/>
          </ac:spMkLst>
        </pc:spChg>
        <pc:spChg chg="mod">
          <ac:chgData name="Guillaume GILBERT" userId="S::guillaume.gilbert@rndp.fr::0af42621-f671-4894-afa4-012caeeffc6b" providerId="AD" clId="Web-{D18FA0F0-F7A2-02D5-5CF3-19D58D6BE55D}" dt="2025-01-20T17:41:44.658" v="179" actId="14100"/>
          <ac:spMkLst>
            <pc:docMk/>
            <pc:sldMk cId="1748680559" sldId="329"/>
            <ac:spMk id="3" creationId="{1BFBD422-825C-F4D0-1F04-9680CEA0D05E}"/>
          </ac:spMkLst>
        </pc:spChg>
        <pc:spChg chg="del">
          <ac:chgData name="Guillaume GILBERT" userId="S::guillaume.gilbert@rndp.fr::0af42621-f671-4894-afa4-012caeeffc6b" providerId="AD" clId="Web-{D18FA0F0-F7A2-02D5-5CF3-19D58D6BE55D}" dt="2025-01-20T17:41:46.580" v="180"/>
          <ac:spMkLst>
            <pc:docMk/>
            <pc:sldMk cId="1748680559" sldId="329"/>
            <ac:spMk id="4" creationId="{63EAEDD4-7C49-A1A9-06BD-25809736FF85}"/>
          </ac:spMkLst>
        </pc:spChg>
        <pc:spChg chg="add mod">
          <ac:chgData name="Guillaume GILBERT" userId="S::guillaume.gilbert@rndp.fr::0af42621-f671-4894-afa4-012caeeffc6b" providerId="AD" clId="Web-{D18FA0F0-F7A2-02D5-5CF3-19D58D6BE55D}" dt="2025-01-20T17:44:32.466" v="234" actId="20577"/>
          <ac:spMkLst>
            <pc:docMk/>
            <pc:sldMk cId="1748680559" sldId="329"/>
            <ac:spMk id="7" creationId="{C77993F6-CA0A-C8FD-DE0E-0C4E49452609}"/>
          </ac:spMkLst>
        </pc:spChg>
        <pc:spChg chg="add mod">
          <ac:chgData name="Guillaume GILBERT" userId="S::guillaume.gilbert@rndp.fr::0af42621-f671-4894-afa4-012caeeffc6b" providerId="AD" clId="Web-{D18FA0F0-F7A2-02D5-5CF3-19D58D6BE55D}" dt="2025-01-20T17:44:42.186" v="240" actId="20577"/>
          <ac:spMkLst>
            <pc:docMk/>
            <pc:sldMk cId="1748680559" sldId="329"/>
            <ac:spMk id="8" creationId="{468783A6-130E-3057-87DF-D78B2A03F4C1}"/>
          </ac:spMkLst>
        </pc:spChg>
        <pc:picChg chg="add mod">
          <ac:chgData name="Guillaume GILBERT" userId="S::guillaume.gilbert@rndp.fr::0af42621-f671-4894-afa4-012caeeffc6b" providerId="AD" clId="Web-{D18FA0F0-F7A2-02D5-5CF3-19D58D6BE55D}" dt="2025-01-20T17:42:20.035" v="187" actId="1076"/>
          <ac:picMkLst>
            <pc:docMk/>
            <pc:sldMk cId="1748680559" sldId="329"/>
            <ac:picMk id="5" creationId="{3FF5BFF2-299D-E024-9658-C9DA4E90DC74}"/>
          </ac:picMkLst>
        </pc:picChg>
        <pc:picChg chg="add mod">
          <ac:chgData name="Guillaume GILBERT" userId="S::guillaume.gilbert@rndp.fr::0af42621-f671-4894-afa4-012caeeffc6b" providerId="AD" clId="Web-{D18FA0F0-F7A2-02D5-5CF3-19D58D6BE55D}" dt="2025-01-20T17:42:20.066" v="188" actId="1076"/>
          <ac:picMkLst>
            <pc:docMk/>
            <pc:sldMk cId="1748680559" sldId="329"/>
            <ac:picMk id="6" creationId="{12BF0A55-0B14-28BB-F1B0-DD3485EAA622}"/>
          </ac:picMkLst>
        </pc:picChg>
      </pc:sldChg>
      <pc:sldChg chg="addSp delSp modSp new">
        <pc:chgData name="Guillaume GILBERT" userId="S::guillaume.gilbert@rndp.fr::0af42621-f671-4894-afa4-012caeeffc6b" providerId="AD" clId="Web-{D18FA0F0-F7A2-02D5-5CF3-19D58D6BE55D}" dt="2025-01-20T18:23:02.965" v="273"/>
        <pc:sldMkLst>
          <pc:docMk/>
          <pc:sldMk cId="207336244" sldId="330"/>
        </pc:sldMkLst>
        <pc:spChg chg="add mod">
          <ac:chgData name="Guillaume GILBERT" userId="S::guillaume.gilbert@rndp.fr::0af42621-f671-4894-afa4-012caeeffc6b" providerId="AD" clId="Web-{D18FA0F0-F7A2-02D5-5CF3-19D58D6BE55D}" dt="2025-01-20T18:23:02.965" v="273"/>
          <ac:spMkLst>
            <pc:docMk/>
            <pc:sldMk cId="207336244" sldId="330"/>
            <ac:spMk id="2" creationId="{1C987B8B-247B-9DA3-58DB-159842865D76}"/>
          </ac:spMkLst>
        </pc:spChg>
        <pc:spChg chg="del">
          <ac:chgData name="Guillaume GILBERT" userId="S::guillaume.gilbert@rndp.fr::0af42621-f671-4894-afa4-012caeeffc6b" providerId="AD" clId="Web-{D18FA0F0-F7A2-02D5-5CF3-19D58D6BE55D}" dt="2025-01-20T17:45:55.079" v="245"/>
          <ac:spMkLst>
            <pc:docMk/>
            <pc:sldMk cId="207336244" sldId="330"/>
            <ac:spMk id="2" creationId="{8C07A408-E5EE-DCB5-4F0A-64913BD95033}"/>
          </ac:spMkLst>
        </pc:spChg>
        <pc:spChg chg="del">
          <ac:chgData name="Guillaume GILBERT" userId="S::guillaume.gilbert@rndp.fr::0af42621-f671-4894-afa4-012caeeffc6b" providerId="AD" clId="Web-{D18FA0F0-F7A2-02D5-5CF3-19D58D6BE55D}" dt="2025-01-20T17:45:50.235" v="242"/>
          <ac:spMkLst>
            <pc:docMk/>
            <pc:sldMk cId="207336244" sldId="330"/>
            <ac:spMk id="3" creationId="{0740A7AB-FD98-DDA3-E00D-2E35EE88E701}"/>
          </ac:spMkLst>
        </pc:spChg>
        <pc:spChg chg="del">
          <ac:chgData name="Guillaume GILBERT" userId="S::guillaume.gilbert@rndp.fr::0af42621-f671-4894-afa4-012caeeffc6b" providerId="AD" clId="Web-{D18FA0F0-F7A2-02D5-5CF3-19D58D6BE55D}" dt="2025-01-20T17:45:53.235" v="244"/>
          <ac:spMkLst>
            <pc:docMk/>
            <pc:sldMk cId="207336244" sldId="330"/>
            <ac:spMk id="4" creationId="{995E8738-3D92-8AAF-580E-1D9D791C7865}"/>
          </ac:spMkLst>
        </pc:spChg>
        <pc:spChg chg="add mod">
          <ac:chgData name="Guillaume GILBERT" userId="S::guillaume.gilbert@rndp.fr::0af42621-f671-4894-afa4-012caeeffc6b" providerId="AD" clId="Web-{D18FA0F0-F7A2-02D5-5CF3-19D58D6BE55D}" dt="2025-01-20T17:46:17.299" v="262" actId="20577"/>
          <ac:spMkLst>
            <pc:docMk/>
            <pc:sldMk cId="207336244" sldId="330"/>
            <ac:spMk id="6" creationId="{6633EBC1-5E66-7385-6867-32C5B930294D}"/>
          </ac:spMkLst>
        </pc:spChg>
        <pc:picChg chg="add mod">
          <ac:chgData name="Guillaume GILBERT" userId="S::guillaume.gilbert@rndp.fr::0af42621-f671-4894-afa4-012caeeffc6b" providerId="AD" clId="Web-{D18FA0F0-F7A2-02D5-5CF3-19D58D6BE55D}" dt="2025-01-20T17:46:41.472" v="269" actId="1076"/>
          <ac:picMkLst>
            <pc:docMk/>
            <pc:sldMk cId="207336244" sldId="330"/>
            <ac:picMk id="7" creationId="{99F0243B-01FC-FE18-0441-B3180E08B279}"/>
          </ac:picMkLst>
        </pc:picChg>
      </pc:sldChg>
      <pc:sldChg chg="delSp new del">
        <pc:chgData name="Guillaume GILBERT" userId="S::guillaume.gilbert@rndp.fr::0af42621-f671-4894-afa4-012caeeffc6b" providerId="AD" clId="Web-{D18FA0F0-F7A2-02D5-5CF3-19D58D6BE55D}" dt="2025-01-20T17:47:03.113" v="272"/>
        <pc:sldMkLst>
          <pc:docMk/>
          <pc:sldMk cId="2257173275" sldId="331"/>
        </pc:sldMkLst>
        <pc:spChg chg="del">
          <ac:chgData name="Guillaume GILBERT" userId="S::guillaume.gilbert@rndp.fr::0af42621-f671-4894-afa4-012caeeffc6b" providerId="AD" clId="Web-{D18FA0F0-F7A2-02D5-5CF3-19D58D6BE55D}" dt="2025-01-20T17:46:57.426" v="271"/>
          <ac:spMkLst>
            <pc:docMk/>
            <pc:sldMk cId="2257173275" sldId="331"/>
            <ac:spMk id="4" creationId="{87D0F5EA-A854-9A1A-AB78-4759E10BC7C7}"/>
          </ac:spMkLst>
        </pc:spChg>
      </pc:sldChg>
      <pc:sldMasterChg chg="modSp mod addSldLayout modSldLayout">
        <pc:chgData name="Guillaume GILBERT" userId="S::guillaume.gilbert@rndp.fr::0af42621-f671-4894-afa4-012caeeffc6b" providerId="AD" clId="Web-{D18FA0F0-F7A2-02D5-5CF3-19D58D6BE55D}" dt="2025-01-20T18:23:02.965" v="273"/>
        <pc:sldMasterMkLst>
          <pc:docMk/>
          <pc:sldMasterMk cId="3071127875" sldId="2147483648"/>
        </pc:sldMasterMkLst>
        <pc:spChg chg="mod">
          <ac:chgData name="Guillaume GILBERT" userId="S::guillaume.gilbert@rndp.fr::0af42621-f671-4894-afa4-012caeeffc6b" providerId="AD" clId="Web-{D18FA0F0-F7A2-02D5-5CF3-19D58D6BE55D}" dt="2025-01-20T16:50:16.757" v="49"/>
          <ac:spMkLst>
            <pc:docMk/>
            <pc:sldMasterMk cId="3071127875" sldId="2147483648"/>
            <ac:spMk id="5" creationId="{00000000-0000-0000-0000-000000000000}"/>
          </ac:spMkLst>
        </pc:spChg>
        <pc:sldLayoutChg chg="modSp mod">
          <pc:chgData name="Guillaume GILBERT" userId="S::guillaume.gilbert@rndp.fr::0af42621-f671-4894-afa4-012caeeffc6b" providerId="AD" clId="Web-{D18FA0F0-F7A2-02D5-5CF3-19D58D6BE55D}" dt="2025-01-20T18:23:02.965" v="273"/>
          <pc:sldLayoutMkLst>
            <pc:docMk/>
            <pc:sldMasterMk cId="3071127875" sldId="2147483648"/>
            <pc:sldLayoutMk cId="3310491181" sldId="2147483649"/>
          </pc:sldLayoutMkLst>
          <pc:spChg chg="mod">
            <ac:chgData name="Guillaume GILBERT" userId="S::guillaume.gilbert@rndp.fr::0af42621-f671-4894-afa4-012caeeffc6b" providerId="AD" clId="Web-{D18FA0F0-F7A2-02D5-5CF3-19D58D6BE55D}" dt="2025-01-20T16:50:16.757" v="49"/>
            <ac:spMkLst>
              <pc:docMk/>
              <pc:sldMasterMk cId="3071127875" sldId="2147483648"/>
              <pc:sldLayoutMk cId="3310491181" sldId="2147483649"/>
              <ac:spMk id="5" creationId="{00000000-0000-0000-0000-000000000000}"/>
            </ac:spMkLst>
          </pc:spChg>
        </pc:sldLayoutChg>
        <pc:sldLayoutChg chg="modSp mod">
          <pc:chgData name="Guillaume GILBERT" userId="S::guillaume.gilbert@rndp.fr::0af42621-f671-4894-afa4-012caeeffc6b" providerId="AD" clId="Web-{D18FA0F0-F7A2-02D5-5CF3-19D58D6BE55D}" dt="2025-01-20T18:23:02.965" v="273"/>
          <pc:sldLayoutMkLst>
            <pc:docMk/>
            <pc:sldMasterMk cId="3071127875" sldId="2147483648"/>
            <pc:sldLayoutMk cId="3841795644" sldId="2147483650"/>
          </pc:sldLayoutMkLst>
          <pc:spChg chg="mod">
            <ac:chgData name="Guillaume GILBERT" userId="S::guillaume.gilbert@rndp.fr::0af42621-f671-4894-afa4-012caeeffc6b" providerId="AD" clId="Web-{D18FA0F0-F7A2-02D5-5CF3-19D58D6BE55D}" dt="2025-01-20T16:50:16.757" v="49"/>
            <ac:spMkLst>
              <pc:docMk/>
              <pc:sldMasterMk cId="3071127875" sldId="2147483648"/>
              <pc:sldLayoutMk cId="3841795644" sldId="2147483650"/>
              <ac:spMk id="5" creationId="{00000000-0000-0000-0000-000000000000}"/>
            </ac:spMkLst>
          </pc:spChg>
        </pc:sldLayoutChg>
        <pc:sldLayoutChg chg="modSp mod">
          <pc:chgData name="Guillaume GILBERT" userId="S::guillaume.gilbert@rndp.fr::0af42621-f671-4894-afa4-012caeeffc6b" providerId="AD" clId="Web-{D18FA0F0-F7A2-02D5-5CF3-19D58D6BE55D}" dt="2025-01-20T18:23:02.965" v="273"/>
          <pc:sldLayoutMkLst>
            <pc:docMk/>
            <pc:sldMasterMk cId="3071127875" sldId="2147483648"/>
            <pc:sldLayoutMk cId="3466923455" sldId="2147483651"/>
          </pc:sldLayoutMkLst>
          <pc:spChg chg="mod">
            <ac:chgData name="Guillaume GILBERT" userId="S::guillaume.gilbert@rndp.fr::0af42621-f671-4894-afa4-012caeeffc6b" providerId="AD" clId="Web-{D18FA0F0-F7A2-02D5-5CF3-19D58D6BE55D}" dt="2025-01-20T16:50:16.757" v="49"/>
            <ac:spMkLst>
              <pc:docMk/>
              <pc:sldMasterMk cId="3071127875" sldId="2147483648"/>
              <pc:sldLayoutMk cId="3466923455" sldId="2147483651"/>
              <ac:spMk id="5" creationId="{00000000-0000-0000-0000-000000000000}"/>
            </ac:spMkLst>
          </pc:spChg>
        </pc:sldLayoutChg>
        <pc:sldLayoutChg chg="modSp mod">
          <pc:chgData name="Guillaume GILBERT" userId="S::guillaume.gilbert@rndp.fr::0af42621-f671-4894-afa4-012caeeffc6b" providerId="AD" clId="Web-{D18FA0F0-F7A2-02D5-5CF3-19D58D6BE55D}" dt="2025-01-20T18:23:02.965" v="273"/>
          <pc:sldLayoutMkLst>
            <pc:docMk/>
            <pc:sldMasterMk cId="3071127875" sldId="2147483648"/>
            <pc:sldLayoutMk cId="3747632232" sldId="2147483652"/>
          </pc:sldLayoutMkLst>
          <pc:spChg chg="mod">
            <ac:chgData name="Guillaume GILBERT" userId="S::guillaume.gilbert@rndp.fr::0af42621-f671-4894-afa4-012caeeffc6b" providerId="AD" clId="Web-{D18FA0F0-F7A2-02D5-5CF3-19D58D6BE55D}" dt="2025-01-20T16:50:16.757" v="49"/>
            <ac:spMkLst>
              <pc:docMk/>
              <pc:sldMasterMk cId="3071127875" sldId="2147483648"/>
              <pc:sldLayoutMk cId="3747632232" sldId="2147483652"/>
              <ac:spMk id="6" creationId="{00000000-0000-0000-0000-000000000000}"/>
            </ac:spMkLst>
          </pc:spChg>
        </pc:sldLayoutChg>
        <pc:sldLayoutChg chg="modSp mod">
          <pc:chgData name="Guillaume GILBERT" userId="S::guillaume.gilbert@rndp.fr::0af42621-f671-4894-afa4-012caeeffc6b" providerId="AD" clId="Web-{D18FA0F0-F7A2-02D5-5CF3-19D58D6BE55D}" dt="2025-01-20T18:23:02.965" v="273"/>
          <pc:sldLayoutMkLst>
            <pc:docMk/>
            <pc:sldMasterMk cId="3071127875" sldId="2147483648"/>
            <pc:sldLayoutMk cId="2611866596" sldId="2147483653"/>
          </pc:sldLayoutMkLst>
          <pc:spChg chg="mod">
            <ac:chgData name="Guillaume GILBERT" userId="S::guillaume.gilbert@rndp.fr::0af42621-f671-4894-afa4-012caeeffc6b" providerId="AD" clId="Web-{D18FA0F0-F7A2-02D5-5CF3-19D58D6BE55D}" dt="2025-01-20T16:50:16.757" v="49"/>
            <ac:spMkLst>
              <pc:docMk/>
              <pc:sldMasterMk cId="3071127875" sldId="2147483648"/>
              <pc:sldLayoutMk cId="2611866596" sldId="2147483653"/>
              <ac:spMk id="8" creationId="{00000000-0000-0000-0000-000000000000}"/>
            </ac:spMkLst>
          </pc:spChg>
        </pc:sldLayoutChg>
        <pc:sldLayoutChg chg="modSp mod">
          <pc:chgData name="Guillaume GILBERT" userId="S::guillaume.gilbert@rndp.fr::0af42621-f671-4894-afa4-012caeeffc6b" providerId="AD" clId="Web-{D18FA0F0-F7A2-02D5-5CF3-19D58D6BE55D}" dt="2025-01-20T18:23:02.965" v="273"/>
          <pc:sldLayoutMkLst>
            <pc:docMk/>
            <pc:sldMasterMk cId="3071127875" sldId="2147483648"/>
            <pc:sldLayoutMk cId="3395854097" sldId="2147483654"/>
          </pc:sldLayoutMkLst>
          <pc:spChg chg="mod">
            <ac:chgData name="Guillaume GILBERT" userId="S::guillaume.gilbert@rndp.fr::0af42621-f671-4894-afa4-012caeeffc6b" providerId="AD" clId="Web-{D18FA0F0-F7A2-02D5-5CF3-19D58D6BE55D}" dt="2025-01-20T16:50:16.757" v="49"/>
            <ac:spMkLst>
              <pc:docMk/>
              <pc:sldMasterMk cId="3071127875" sldId="2147483648"/>
              <pc:sldLayoutMk cId="3395854097" sldId="2147483654"/>
              <ac:spMk id="4" creationId="{00000000-0000-0000-0000-000000000000}"/>
            </ac:spMkLst>
          </pc:spChg>
        </pc:sldLayoutChg>
        <pc:sldLayoutChg chg="modSp mod">
          <pc:chgData name="Guillaume GILBERT" userId="S::guillaume.gilbert@rndp.fr::0af42621-f671-4894-afa4-012caeeffc6b" providerId="AD" clId="Web-{D18FA0F0-F7A2-02D5-5CF3-19D58D6BE55D}" dt="2025-01-20T18:23:02.965" v="273"/>
          <pc:sldLayoutMkLst>
            <pc:docMk/>
            <pc:sldMasterMk cId="3071127875" sldId="2147483648"/>
            <pc:sldLayoutMk cId="4040201302" sldId="2147483655"/>
          </pc:sldLayoutMkLst>
          <pc:spChg chg="mod">
            <ac:chgData name="Guillaume GILBERT" userId="S::guillaume.gilbert@rndp.fr::0af42621-f671-4894-afa4-012caeeffc6b" providerId="AD" clId="Web-{D18FA0F0-F7A2-02D5-5CF3-19D58D6BE55D}" dt="2025-01-20T16:50:16.757" v="49"/>
            <ac:spMkLst>
              <pc:docMk/>
              <pc:sldMasterMk cId="3071127875" sldId="2147483648"/>
              <pc:sldLayoutMk cId="4040201302" sldId="2147483655"/>
              <ac:spMk id="3" creationId="{00000000-0000-0000-0000-000000000000}"/>
            </ac:spMkLst>
          </pc:spChg>
        </pc:sldLayoutChg>
        <pc:sldLayoutChg chg="modSp mod">
          <pc:chgData name="Guillaume GILBERT" userId="S::guillaume.gilbert@rndp.fr::0af42621-f671-4894-afa4-012caeeffc6b" providerId="AD" clId="Web-{D18FA0F0-F7A2-02D5-5CF3-19D58D6BE55D}" dt="2025-01-20T18:23:02.965" v="273"/>
          <pc:sldLayoutMkLst>
            <pc:docMk/>
            <pc:sldMasterMk cId="3071127875" sldId="2147483648"/>
            <pc:sldLayoutMk cId="2706407263" sldId="2147483656"/>
          </pc:sldLayoutMkLst>
          <pc:spChg chg="mod">
            <ac:chgData name="Guillaume GILBERT" userId="S::guillaume.gilbert@rndp.fr::0af42621-f671-4894-afa4-012caeeffc6b" providerId="AD" clId="Web-{D18FA0F0-F7A2-02D5-5CF3-19D58D6BE55D}" dt="2025-01-20T16:50:16.757" v="49"/>
            <ac:spMkLst>
              <pc:docMk/>
              <pc:sldMasterMk cId="3071127875" sldId="2147483648"/>
              <pc:sldLayoutMk cId="2706407263" sldId="2147483656"/>
              <ac:spMk id="6" creationId="{00000000-0000-0000-0000-000000000000}"/>
            </ac:spMkLst>
          </pc:spChg>
        </pc:sldLayoutChg>
        <pc:sldLayoutChg chg="modSp mod">
          <pc:chgData name="Guillaume GILBERT" userId="S::guillaume.gilbert@rndp.fr::0af42621-f671-4894-afa4-012caeeffc6b" providerId="AD" clId="Web-{D18FA0F0-F7A2-02D5-5CF3-19D58D6BE55D}" dt="2025-01-20T18:23:02.965" v="273"/>
          <pc:sldLayoutMkLst>
            <pc:docMk/>
            <pc:sldMasterMk cId="3071127875" sldId="2147483648"/>
            <pc:sldLayoutMk cId="1610903340" sldId="2147483657"/>
          </pc:sldLayoutMkLst>
          <pc:spChg chg="mod">
            <ac:chgData name="Guillaume GILBERT" userId="S::guillaume.gilbert@rndp.fr::0af42621-f671-4894-afa4-012caeeffc6b" providerId="AD" clId="Web-{D18FA0F0-F7A2-02D5-5CF3-19D58D6BE55D}" dt="2025-01-20T16:50:16.757" v="49"/>
            <ac:spMkLst>
              <pc:docMk/>
              <pc:sldMasterMk cId="3071127875" sldId="2147483648"/>
              <pc:sldLayoutMk cId="1610903340" sldId="2147483657"/>
              <ac:spMk id="6" creationId="{00000000-0000-0000-0000-000000000000}"/>
            </ac:spMkLst>
          </pc:spChg>
        </pc:sldLayoutChg>
        <pc:sldLayoutChg chg="modSp mod">
          <pc:chgData name="Guillaume GILBERT" userId="S::guillaume.gilbert@rndp.fr::0af42621-f671-4894-afa4-012caeeffc6b" providerId="AD" clId="Web-{D18FA0F0-F7A2-02D5-5CF3-19D58D6BE55D}" dt="2025-01-20T18:23:02.965" v="273"/>
          <pc:sldLayoutMkLst>
            <pc:docMk/>
            <pc:sldMasterMk cId="3071127875" sldId="2147483648"/>
            <pc:sldLayoutMk cId="4172787210" sldId="2147483658"/>
          </pc:sldLayoutMkLst>
          <pc:spChg chg="mod">
            <ac:chgData name="Guillaume GILBERT" userId="S::guillaume.gilbert@rndp.fr::0af42621-f671-4894-afa4-012caeeffc6b" providerId="AD" clId="Web-{D18FA0F0-F7A2-02D5-5CF3-19D58D6BE55D}" dt="2025-01-20T16:50:16.757" v="49"/>
            <ac:spMkLst>
              <pc:docMk/>
              <pc:sldMasterMk cId="3071127875" sldId="2147483648"/>
              <pc:sldLayoutMk cId="4172787210" sldId="2147483658"/>
              <ac:spMk id="5" creationId="{00000000-0000-0000-0000-000000000000}"/>
            </ac:spMkLst>
          </pc:spChg>
        </pc:sldLayoutChg>
        <pc:sldLayoutChg chg="modSp mod">
          <pc:chgData name="Guillaume GILBERT" userId="S::guillaume.gilbert@rndp.fr::0af42621-f671-4894-afa4-012caeeffc6b" providerId="AD" clId="Web-{D18FA0F0-F7A2-02D5-5CF3-19D58D6BE55D}" dt="2025-01-20T18:23:02.965" v="273"/>
          <pc:sldLayoutMkLst>
            <pc:docMk/>
            <pc:sldMasterMk cId="3071127875" sldId="2147483648"/>
            <pc:sldLayoutMk cId="1902177510" sldId="2147483659"/>
          </pc:sldLayoutMkLst>
          <pc:spChg chg="mod">
            <ac:chgData name="Guillaume GILBERT" userId="S::guillaume.gilbert@rndp.fr::0af42621-f671-4894-afa4-012caeeffc6b" providerId="AD" clId="Web-{D18FA0F0-F7A2-02D5-5CF3-19D58D6BE55D}" dt="2025-01-20T16:50:16.757" v="49"/>
            <ac:spMkLst>
              <pc:docMk/>
              <pc:sldMasterMk cId="3071127875" sldId="2147483648"/>
              <pc:sldLayoutMk cId="1902177510" sldId="2147483659"/>
              <ac:spMk id="5" creationId="{00000000-0000-0000-0000-000000000000}"/>
            </ac:spMkLst>
          </pc:spChg>
        </pc:sldLayoutChg>
        <pc:sldLayoutChg chg="add mod">
          <pc:chgData name="Guillaume GILBERT" userId="S::guillaume.gilbert@rndp.fr::0af42621-f671-4894-afa4-012caeeffc6b" providerId="AD" clId="Web-{D18FA0F0-F7A2-02D5-5CF3-19D58D6BE55D}" dt="2025-01-20T18:23:02.965" v="273"/>
          <pc:sldLayoutMkLst>
            <pc:docMk/>
            <pc:sldMasterMk cId="3071127875" sldId="2147483648"/>
            <pc:sldLayoutMk cId="709432473" sldId="2147483660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22/01/2025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ggggggg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22/01/2025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ggggggg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22/01/2025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ggggggg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du texte 12"/>
          <p:cNvSpPr>
            <a:spLocks noGrp="1"/>
          </p:cNvSpPr>
          <p:nvPr>
            <p:ph type="body" sz="quarter" idx="13"/>
          </p:nvPr>
        </p:nvSpPr>
        <p:spPr>
          <a:xfrm>
            <a:off x="6288027" y="1268700"/>
            <a:ext cx="5280733" cy="4680651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 lang="fr-FR" sz="1600" b="0" baseline="0">
                <a:solidFill>
                  <a:schemeClr val="tx1"/>
                </a:solidFill>
                <a:latin typeface="Avenir LT Std 45 Book" pitchFamily="34" charset="0"/>
                <a:ea typeface="+mn-ea"/>
                <a:cs typeface="+mn-cs"/>
              </a:defRPr>
            </a:lvl1pPr>
          </a:lstStyle>
          <a:p>
            <a:endParaRPr lang="fr-FR"/>
          </a:p>
        </p:txBody>
      </p:sp>
      <p:cxnSp>
        <p:nvCxnSpPr>
          <p:cNvPr id="11" name="Connecteur droit 10"/>
          <p:cNvCxnSpPr/>
          <p:nvPr userDrawn="1"/>
        </p:nvCxnSpPr>
        <p:spPr>
          <a:xfrm>
            <a:off x="623240" y="6237390"/>
            <a:ext cx="1094552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8147879" y="6385291"/>
            <a:ext cx="2844800" cy="288000"/>
          </a:xfrm>
        </p:spPr>
        <p:txBody>
          <a:bodyPr/>
          <a:lstStyle>
            <a:lvl1pPr>
              <a:defRPr sz="800" b="0">
                <a:solidFill>
                  <a:schemeClr val="tx1"/>
                </a:solidFill>
                <a:latin typeface="+mj-lt"/>
              </a:defRPr>
            </a:lvl1pPr>
          </a:lstStyle>
          <a:p>
            <a:pPr>
              <a:defRPr/>
            </a:pPr>
            <a:fld id="{22350779-573E-43D8-9C41-6822FE663107}" type="datetime2">
              <a:rPr lang="fr-FR" smtClean="0"/>
              <a:pPr>
                <a:defRPr/>
              </a:pPr>
              <a:t>mercredi 22 janvier 2025</a:t>
            </a:fld>
            <a:endParaRPr lang="fr-FR"/>
          </a:p>
        </p:txBody>
      </p:sp>
      <p:sp>
        <p:nvSpPr>
          <p:cNvPr id="23" name="Espace réservé du numéro de diapositive 3"/>
          <p:cNvSpPr>
            <a:spLocks noGrp="1"/>
          </p:cNvSpPr>
          <p:nvPr>
            <p:ph type="sldNum" sz="quarter" idx="11"/>
          </p:nvPr>
        </p:nvSpPr>
        <p:spPr>
          <a:xfrm>
            <a:off x="10800654" y="6385291"/>
            <a:ext cx="858537" cy="288000"/>
          </a:xfrm>
        </p:spPr>
        <p:txBody>
          <a:bodyPr/>
          <a:lstStyle>
            <a:lvl1pPr>
              <a:defRPr b="0">
                <a:latin typeface="+mj-lt"/>
              </a:defRPr>
            </a:lvl1pPr>
          </a:lstStyle>
          <a:p>
            <a:pPr>
              <a:defRPr/>
            </a:pPr>
            <a:fld id="{BE3DDBEE-3D36-4910-9F55-5CEDE88E40B5}" type="slidenum">
              <a:rPr lang="fr-FR" smtClean="0"/>
              <a:pPr>
                <a:defRPr/>
              </a:pPr>
              <a:t>‹#›</a:t>
            </a:fld>
            <a:endParaRPr lang="fr-FR"/>
          </a:p>
        </p:txBody>
      </p:sp>
      <p:sp>
        <p:nvSpPr>
          <p:cNvPr id="34" name="Espace réservé du texte 4"/>
          <p:cNvSpPr>
            <a:spLocks noGrp="1"/>
          </p:cNvSpPr>
          <p:nvPr>
            <p:ph type="body" sz="quarter" idx="19" hasCustomPrompt="1"/>
          </p:nvPr>
        </p:nvSpPr>
        <p:spPr>
          <a:xfrm>
            <a:off x="527226" y="188550"/>
            <a:ext cx="7620652" cy="360050"/>
          </a:xfrm>
          <a:prstGeom prst="rect">
            <a:avLst/>
          </a:prstGeom>
        </p:spPr>
        <p:txBody>
          <a:bodyPr/>
          <a:lstStyle>
            <a:lvl1pPr>
              <a:defRPr sz="1200" b="0" baseline="0">
                <a:latin typeface="+mj-lt"/>
              </a:defRPr>
            </a:lvl1pPr>
            <a:lvl2pPr>
              <a:defRPr sz="9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fr-FR"/>
              <a:t>RAPPEL CHAPITRE/TITRE  // Avenir 45 book taille 12</a:t>
            </a:r>
          </a:p>
        </p:txBody>
      </p:sp>
      <p:cxnSp>
        <p:nvCxnSpPr>
          <p:cNvPr id="35" name="Connecteur droit 34"/>
          <p:cNvCxnSpPr/>
          <p:nvPr userDrawn="1"/>
        </p:nvCxnSpPr>
        <p:spPr>
          <a:xfrm>
            <a:off x="593068" y="564326"/>
            <a:ext cx="3198403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Espace réservé du texte 12"/>
          <p:cNvSpPr>
            <a:spLocks noGrp="1"/>
          </p:cNvSpPr>
          <p:nvPr>
            <p:ph type="body" sz="quarter" idx="20"/>
          </p:nvPr>
        </p:nvSpPr>
        <p:spPr>
          <a:xfrm>
            <a:off x="593068" y="1268701"/>
            <a:ext cx="5280733" cy="468065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 lang="fr-FR" sz="1600" b="0" baseline="0">
                <a:solidFill>
                  <a:schemeClr val="tx1"/>
                </a:solidFill>
                <a:latin typeface="Avenir LT Std 45 Book" pitchFamily="34" charset="0"/>
                <a:ea typeface="+mn-ea"/>
                <a:cs typeface="+mn-cs"/>
              </a:defRPr>
            </a:lvl1pPr>
          </a:lstStyle>
          <a:p>
            <a:endParaRPr lang="fr-FR"/>
          </a:p>
        </p:txBody>
      </p:sp>
      <p:sp>
        <p:nvSpPr>
          <p:cNvPr id="9" name="Espace réservé de la date 2">
            <a:extLst>
              <a:ext uri="{FF2B5EF4-FFF2-40B4-BE49-F238E27FC236}">
                <a16:creationId xmlns:a16="http://schemas.microsoft.com/office/drawing/2014/main" id="{5554B24B-470F-4E9E-8A4E-C20F0655A05E}"/>
              </a:ext>
            </a:extLst>
          </p:cNvPr>
          <p:cNvSpPr txBox="1">
            <a:spLocks/>
          </p:cNvSpPr>
          <p:nvPr userDrawn="1"/>
        </p:nvSpPr>
        <p:spPr bwMode="auto">
          <a:xfrm>
            <a:off x="623240" y="6385291"/>
            <a:ext cx="6624920" cy="28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800" b="0" kern="1200">
                <a:solidFill>
                  <a:schemeClr val="tx1"/>
                </a:solidFill>
                <a:latin typeface="+mj-lt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l">
              <a:defRPr/>
            </a:pPr>
            <a:r>
              <a:rPr lang="fr-FR" sz="800">
                <a:latin typeface="+mj-lt"/>
              </a:rPr>
              <a:t>Etablissement public chargé de la conservation et de la restauration </a:t>
            </a:r>
            <a:br>
              <a:rPr lang="fr-FR" sz="800">
                <a:latin typeface="+mj-lt"/>
              </a:rPr>
            </a:br>
            <a:r>
              <a:rPr lang="fr-FR" sz="800">
                <a:latin typeface="+mj-lt"/>
              </a:rPr>
              <a:t>de la cathédrale Notre-Dame de Paris</a:t>
            </a:r>
          </a:p>
        </p:txBody>
      </p:sp>
    </p:spTree>
    <p:extLst>
      <p:ext uri="{BB962C8B-B14F-4D97-AF65-F5344CB8AC3E}">
        <p14:creationId xmlns:p14="http://schemas.microsoft.com/office/powerpoint/2010/main" val="709432473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22/01/2025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ggggggg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22/01/2025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ggggggg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22/01/2025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ggggggg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22/01/2025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ggggggg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22/01/2025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ggggggg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22/01/2025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ggggggg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22/01/2025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ggggggg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22/01/2025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ggggggg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22/01/2025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fr-FR"/>
              <a:t>ggggggg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D800F10-4F3E-1ED9-49F8-640DBA0F31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2350779-573E-43D8-9C41-6822FE663107}" type="datetime2">
              <a:rPr lang="fr-FR" smtClean="0"/>
              <a:pPr>
                <a:defRPr/>
              </a:pPr>
              <a:t>mercredi 22 janvier 2025</a:t>
            </a:fld>
            <a:endParaRPr lang="fr-F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5574E3-BB4B-7A1F-C4E6-C7ECA5E1693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E3DDBEE-3D36-4910-9F55-5CEDE88E40B5}" type="slidenum">
              <a:rPr lang="fr-FR" smtClean="0"/>
              <a:pPr>
                <a:defRPr/>
              </a:pPr>
              <a:t>1</a:t>
            </a:fld>
            <a:endParaRPr lang="fr-FR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B7A35BC3-2FAD-537C-0568-C11820A9C999}"/>
              </a:ext>
            </a:extLst>
          </p:cNvPr>
          <p:cNvSpPr>
            <a:spLocks noGrp="1"/>
          </p:cNvSpPr>
          <p:nvPr/>
        </p:nvSpPr>
        <p:spPr>
          <a:xfrm>
            <a:off x="2104015" y="2023759"/>
            <a:ext cx="7974789" cy="50599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200" b="0" kern="1200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fr-FR" sz="1600" b="1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fr-FR" sz="1800" b="1" dirty="0">
                <a:solidFill>
                  <a:schemeClr val="tx1">
                    <a:lumMod val="50000"/>
                  </a:schemeClr>
                </a:solidFill>
                <a:latin typeface="Calibri"/>
                <a:cs typeface="Calibri"/>
              </a:rPr>
              <a:t>ANNEXE D AU REGLEMENT DE LA CONSULTATION (RC)</a:t>
            </a:r>
            <a:endParaRPr lang="fr-FR" sz="1800" dirty="0">
              <a:solidFill>
                <a:schemeClr val="tx1">
                  <a:lumMod val="50000"/>
                </a:schemeClr>
              </a:solidFill>
              <a:latin typeface="Calibri"/>
              <a:ea typeface="Calibri"/>
              <a:cs typeface="Calibri"/>
            </a:endParaRPr>
          </a:p>
          <a:p>
            <a:pPr marL="0" indent="0" algn="ctr">
              <a:buNone/>
            </a:pPr>
            <a:endParaRPr lang="fr-FR" sz="1800" b="1" dirty="0">
              <a:solidFill>
                <a:schemeClr val="tx1">
                  <a:lumMod val="50000"/>
                </a:schemeClr>
              </a:solidFill>
              <a:latin typeface="Calibri"/>
              <a:cs typeface="Calibri"/>
            </a:endParaRPr>
          </a:p>
          <a:p>
            <a:pPr marL="0" indent="0" algn="ctr">
              <a:buNone/>
            </a:pPr>
            <a:r>
              <a:rPr lang="fr-FR" sz="1800" b="1" dirty="0">
                <a:solidFill>
                  <a:schemeClr val="tx1">
                    <a:lumMod val="50000"/>
                  </a:schemeClr>
                </a:solidFill>
                <a:latin typeface="Calibri"/>
                <a:cs typeface="Calibri"/>
              </a:rPr>
              <a:t>Hypothèse visuelle de travail permettant le chiffrage du scénario</a:t>
            </a:r>
            <a:endParaRPr lang="fr-FR" sz="1800" dirty="0">
              <a:solidFill>
                <a:schemeClr val="tx1">
                  <a:lumMod val="50000"/>
                </a:schemeClr>
              </a:solidFill>
              <a:latin typeface="Calibri"/>
              <a:ea typeface="Calibri"/>
              <a:cs typeface="Calibri"/>
            </a:endParaRPr>
          </a:p>
          <a:p>
            <a:pPr marL="0" indent="0" algn="ctr">
              <a:buNone/>
            </a:pPr>
            <a:endParaRPr lang="fr-FR" sz="1800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fr-FR" sz="1800" b="1" cap="all" dirty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 </a:t>
            </a:r>
            <a:r>
              <a:rPr lang="fr-FR" sz="1800" b="1" cap="all" dirty="0">
                <a:latin typeface="Calibri"/>
                <a:ea typeface="Calibri"/>
                <a:cs typeface="Calibri"/>
              </a:rPr>
              <a:t> Mission de </a:t>
            </a:r>
            <a:r>
              <a:rPr lang="fr-FR" sz="1800" b="1" cap="all" dirty="0">
                <a:effectLst/>
                <a:latin typeface="Calibri"/>
                <a:ea typeface="Calibri"/>
                <a:cs typeface="Calibri"/>
              </a:rPr>
              <a:t>COORDINATION EN MATIERE DE SECURITE ET DE PROTECTION DE LA SANTE ET DE PREVENTEUR </a:t>
            </a:r>
            <a:r>
              <a:rPr lang="fr-FR" sz="1800" b="1" cap="all" dirty="0">
                <a:latin typeface="Calibri"/>
                <a:ea typeface="Calibri"/>
                <a:cs typeface="Calibri"/>
              </a:rPr>
              <a:t>dans le cadre de l’opération de restauration de la cathédrale notre dame-de-paris (PHASE III) </a:t>
            </a:r>
            <a:endParaRPr lang="fr-FR" sz="1800" dirty="0">
              <a:latin typeface="Calibri"/>
              <a:ea typeface="Calibri"/>
              <a:cs typeface="Calibri"/>
            </a:endParaRPr>
          </a:p>
          <a:p>
            <a:pPr marL="0" indent="0" algn="ctr">
              <a:buNone/>
            </a:pPr>
            <a:endParaRPr lang="fr-FR" sz="1800" b="1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fr-FR" sz="1800" b="1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fr-FR" sz="1600" b="1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fr-FR" sz="1600" b="1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fr-FR" sz="1600" b="1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fr-FR" sz="1600" b="1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65C8775-2598-6DD5-207C-DE842A2A49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383" y="542408"/>
            <a:ext cx="2524125" cy="199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83137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0B024A-43F7-ED68-2399-2CEC3232A6B1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527226" y="188550"/>
            <a:ext cx="11336706" cy="360050"/>
          </a:xfrm>
        </p:spPr>
        <p:txBody>
          <a:bodyPr vert="horz" lIns="91440" tIns="45720" rIns="91440" bIns="45720" rtlCol="0" anchor="t">
            <a:normAutofit fontScale="70000" lnSpcReduction="20000"/>
          </a:bodyPr>
          <a:lstStyle/>
          <a:p>
            <a:pPr marL="0" indent="0">
              <a:buNone/>
            </a:pPr>
            <a:r>
              <a:rPr lang="fr-FR" sz="1800" b="1" dirty="0">
                <a:solidFill>
                  <a:schemeClr val="tx1">
                    <a:lumMod val="50000"/>
                  </a:schemeClr>
                </a:solidFill>
                <a:latin typeface="Calibri"/>
                <a:ea typeface="Calibri"/>
                <a:cs typeface="Calibri"/>
              </a:rPr>
              <a:t>Hypothèse visuelle de travail permettant le chiffrage du scénario - restauration des murs-bahuts, petits et grands arcs boutants, pinacles et terrasses du chevet</a:t>
            </a:r>
            <a:endParaRPr lang="en-US" sz="1800" dirty="0">
              <a:solidFill>
                <a:schemeClr val="tx1">
                  <a:lumMod val="50000"/>
                </a:schemeClr>
              </a:solidFill>
              <a:latin typeface="Calibri"/>
              <a:ea typeface="Calibri"/>
              <a:cs typeface="Calibri"/>
            </a:endParaRPr>
          </a:p>
          <a:p>
            <a:pPr marL="0" indent="0">
              <a:buNone/>
            </a:pPr>
            <a:endParaRPr lang="fr-FR" sz="1800" b="1" dirty="0">
              <a:solidFill>
                <a:schemeClr val="tx1">
                  <a:lumMod val="50000"/>
                </a:schemeClr>
              </a:solidFill>
              <a:latin typeface="Calibri"/>
              <a:ea typeface="Calibri"/>
              <a:cs typeface="Calibri"/>
            </a:endParaRPr>
          </a:p>
          <a:p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A46B608-8A27-669D-013E-E55E1114B60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E3DDBEE-3D36-4910-9F55-5CEDE88E40B5}" type="slidenum">
              <a:rPr lang="fr-FR" smtClean="0"/>
              <a:pPr>
                <a:defRPr/>
              </a:pPr>
              <a:t>2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B89778B-463A-D606-4C69-5CB2DD8F26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651" y="664080"/>
            <a:ext cx="10897517" cy="5539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22436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FBD422-825C-F4D0-1F04-9680CEA0D05E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582310" y="188550"/>
            <a:ext cx="11219495" cy="360050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fr-FR" sz="1300" b="1">
                <a:solidFill>
                  <a:schemeClr val="tx1">
                    <a:lumMod val="50000"/>
                  </a:schemeClr>
                </a:solidFill>
                <a:latin typeface="Calibri"/>
                <a:ea typeface="Calibri"/>
                <a:cs typeface="Calibri"/>
              </a:rPr>
              <a:t>Hypothèse visuelle de travail permettant le chiffrage du scénario - restauration des vitraux </a:t>
            </a:r>
            <a:endParaRPr lang="en-US" dirty="0">
              <a:solidFill>
                <a:schemeClr val="tx1">
                  <a:lumMod val="50000"/>
                </a:schemeClr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FF5BFF2-299D-E024-9658-C9DA4E90DC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4557" y="1160443"/>
            <a:ext cx="5044285" cy="41148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2BF0A55-0B14-28BB-F1B0-DD3485EAA6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9310" y="1160443"/>
            <a:ext cx="5102152" cy="41148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77993F6-CA0A-C8FD-DE0E-0C4E49452609}"/>
              </a:ext>
            </a:extLst>
          </p:cNvPr>
          <p:cNvSpPr txBox="1"/>
          <p:nvPr/>
        </p:nvSpPr>
        <p:spPr>
          <a:xfrm>
            <a:off x="767533" y="5365314"/>
            <a:ext cx="5049774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/>
              <a:t>Projection des </a:t>
            </a:r>
            <a:r>
              <a:rPr lang="en-US" dirty="0" err="1"/>
              <a:t>vitraux</a:t>
            </a:r>
            <a:r>
              <a:rPr lang="en-US" dirty="0"/>
              <a:t> du </a:t>
            </a:r>
            <a:r>
              <a:rPr lang="en-US" dirty="0" err="1"/>
              <a:t>choeur</a:t>
            </a:r>
            <a:r>
              <a:rPr lang="en-US" dirty="0"/>
              <a:t> à </a:t>
            </a:r>
            <a:r>
              <a:rPr lang="en-US" dirty="0" err="1"/>
              <a:t>restaurer</a:t>
            </a:r>
            <a:r>
              <a:rPr lang="en-US" dirty="0"/>
              <a:t> au </a:t>
            </a:r>
            <a:r>
              <a:rPr lang="en-US" dirty="0" err="1"/>
              <a:t>niveau</a:t>
            </a:r>
            <a:r>
              <a:rPr lang="en-US" dirty="0"/>
              <a:t> des </a:t>
            </a:r>
            <a:r>
              <a:rPr lang="en-US" dirty="0" err="1"/>
              <a:t>chapelles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68783A6-130E-3057-87DF-D78B2A03F4C1}"/>
              </a:ext>
            </a:extLst>
          </p:cNvPr>
          <p:cNvSpPr txBox="1"/>
          <p:nvPr/>
        </p:nvSpPr>
        <p:spPr>
          <a:xfrm>
            <a:off x="6413677" y="5365313"/>
            <a:ext cx="5049774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/>
              <a:t>Projection des </a:t>
            </a:r>
            <a:r>
              <a:rPr lang="en-US" dirty="0" err="1"/>
              <a:t>vitraux</a:t>
            </a:r>
            <a:r>
              <a:rPr lang="en-US" dirty="0"/>
              <a:t> du </a:t>
            </a:r>
            <a:r>
              <a:rPr lang="en-US" dirty="0" err="1"/>
              <a:t>choeur</a:t>
            </a:r>
            <a:r>
              <a:rPr lang="en-US" dirty="0"/>
              <a:t> à </a:t>
            </a:r>
            <a:r>
              <a:rPr lang="en-US" dirty="0" err="1"/>
              <a:t>restaurer</a:t>
            </a:r>
            <a:r>
              <a:rPr lang="en-US" dirty="0"/>
              <a:t> au </a:t>
            </a:r>
            <a:r>
              <a:rPr lang="en-US" dirty="0" err="1"/>
              <a:t>niveau</a:t>
            </a:r>
            <a:r>
              <a:rPr lang="en-US" dirty="0"/>
              <a:t> des tribunes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32540E0-5C5C-19E2-298E-7A28AB67BDE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E3DDBEE-3D36-4910-9F55-5CEDE88E40B5}" type="slidenum">
              <a:rPr lang="fr-FR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6805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6633EBC1-5E66-7385-6867-32C5B930294D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582310" y="188550"/>
            <a:ext cx="11219495" cy="360050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fr-FR" sz="1300" b="1" dirty="0">
                <a:solidFill>
                  <a:schemeClr val="tx1">
                    <a:lumMod val="50000"/>
                  </a:schemeClr>
                </a:solidFill>
                <a:latin typeface="Calibri"/>
                <a:ea typeface="Calibri"/>
                <a:cs typeface="Calibri"/>
              </a:rPr>
              <a:t>Hypothèse visuelle de travail permettant le chiffrage du scénario - échafaudages projetés pour la restauration du chevet </a:t>
            </a:r>
            <a:endParaRPr lang="en-US" dirty="0">
              <a:solidFill>
                <a:schemeClr val="tx1">
                  <a:lumMod val="50000"/>
                </a:schemeClr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9F0243B-01FC-FE18-0441-B3180E08B2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7648" y="807931"/>
            <a:ext cx="7487143" cy="5242141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C987B8B-247B-9DA3-58DB-159842865D7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E3DDBEE-3D36-4910-9F55-5CEDE88E40B5}" type="slidenum">
              <a:rPr lang="fr-FR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3362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2F8BA72-A2D5-9533-A5F3-EC113FC9563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E3DDBEE-3D36-4910-9F55-5CEDE88E40B5}" type="slidenum">
              <a:rPr lang="fr-FR" smtClean="0"/>
              <a:pPr>
                <a:defRPr/>
              </a:pPr>
              <a:t>5</a:t>
            </a:fld>
            <a:endParaRPr lang="fr-FR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6B65B7C3-FAC3-BEBB-933D-6600D02E6E81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582310" y="188550"/>
            <a:ext cx="11219495" cy="360050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fr-FR" sz="1300" b="1" dirty="0">
                <a:solidFill>
                  <a:schemeClr val="tx1">
                    <a:lumMod val="50000"/>
                  </a:schemeClr>
                </a:solidFill>
                <a:latin typeface="Calibri"/>
                <a:ea typeface="Calibri"/>
                <a:cs typeface="Calibri"/>
              </a:rPr>
              <a:t>Hypothèse visuelle de travail permettant le chiffrage du scénario - locaux techniques enterrés</a:t>
            </a:r>
            <a:endParaRPr lang="en-US" dirty="0">
              <a:solidFill>
                <a:schemeClr val="tx1">
                  <a:lumMod val="50000"/>
                </a:schemeClr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C245982-0A8C-5FF2-8BDF-4DCB75C7D6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1697" y="673865"/>
            <a:ext cx="7577787" cy="5501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280170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ptos" panose="020B00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9E1FF9E5C65C94AA5E67491465B99BB" ma:contentTypeVersion="18" ma:contentTypeDescription="Crée un document." ma:contentTypeScope="" ma:versionID="2a12e15a5a82fde92aebafe11236e7f1">
  <xsd:schema xmlns:xsd="http://www.w3.org/2001/XMLSchema" xmlns:xs="http://www.w3.org/2001/XMLSchema" xmlns:p="http://schemas.microsoft.com/office/2006/metadata/properties" xmlns:ns2="22d33f11-3c4b-4174-88aa-202f30aee08b" xmlns:ns3="5e5b08f2-23ee-4d6b-b248-9e03a22f0d49" targetNamespace="http://schemas.microsoft.com/office/2006/metadata/properties" ma:root="true" ma:fieldsID="569ff0940e733145762cd1095191b984" ns2:_="" ns3:_="">
    <xsd:import namespace="22d33f11-3c4b-4174-88aa-202f30aee08b"/>
    <xsd:import namespace="5e5b08f2-23ee-4d6b-b248-9e03a22f0d4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LengthInSecond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2d33f11-3c4b-4174-88aa-202f30aee08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1" nillable="true" ma:taxonomy="true" ma:internalName="lcf76f155ced4ddcb4097134ff3c332f" ma:taxonomyFieldName="MediaServiceImageTags" ma:displayName="Balises d’images" ma:readOnly="false" ma:fieldId="{5cf76f15-5ced-4ddc-b409-7134ff3c332f}" ma:taxonomyMulti="true" ma:sspId="92780190-2270-487b-a9c0-499f2a9a067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LengthInSeconds" ma:index="23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e5b08f2-23ee-4d6b-b248-9e03a22f0d49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8621e21a-5a2d-4afe-8068-0fc1b808d11b}" ma:internalName="TaxCatchAll" ma:showField="CatchAllData" ma:web="5e5b08f2-23ee-4d6b-b248-9e03a22f0d4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e5b08f2-23ee-4d6b-b248-9e03a22f0d49" xsi:nil="true"/>
    <lcf76f155ced4ddcb4097134ff3c332f xmlns="22d33f11-3c4b-4174-88aa-202f30aee08b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EFDCAD33-7143-43D6-B749-F958E335E12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FC3674D-ED43-46F2-BB42-B7FEA25D647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2d33f11-3c4b-4174-88aa-202f30aee08b"/>
    <ds:schemaRef ds:uri="5e5b08f2-23ee-4d6b-b248-9e03a22f0d4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5EF6D04-F362-42A1-9B87-58F05CD44A84}">
  <ds:schemaRefs>
    <ds:schemaRef ds:uri="http://schemas.microsoft.com/office/2006/metadata/properties"/>
    <ds:schemaRef ds:uri="http://schemas.microsoft.com/office/infopath/2007/PartnerControls"/>
    <ds:schemaRef ds:uri="5e5b08f2-23ee-4d6b-b248-9e03a22f0d49"/>
    <ds:schemaRef ds:uri="22d33f11-3c4b-4174-88aa-202f30aee08b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Thème Office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107</cp:revision>
  <dcterms:created xsi:type="dcterms:W3CDTF">2025-01-20T16:40:32Z</dcterms:created>
  <dcterms:modified xsi:type="dcterms:W3CDTF">2025-01-22T13:34:35Z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0x01010059E1FF9E5C65C94AA5E67491465B99BB</vt:lpwstr>
  </property>
  <property fmtid="{D5CDD505-2E9C-101B-9397-08002B2CF9AE}" pid="3" name="MediaServiceImageTags">
    <vt:lpwstr/>
  </property>
</Properties>
</file>